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721C-BAAF-4A9F-8584-A04A8C591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C6869-B131-4BEF-B0D5-CAD719965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36B0B-1500-42CA-9EDD-24269C44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AD7-AA77-4674-A392-7BA2FB1E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CC91D-EDF4-434F-B281-8A6DA0AB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C243-AAD8-4164-8639-B302BC3F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C6DE0-2333-40FB-A89B-EBD49558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3827-8CA5-4E97-A60F-77CDB20D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37D4C-3162-43DE-A6B1-85BB4BA5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23622-28E1-44F5-9681-98A0F8DD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053D-9B76-40F7-A578-7334BE673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F868-0046-436A-8FD8-BDECF1914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A49D-F235-4657-8B05-180BFAFA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BB8D4-3511-4EFD-870D-94C7F3AD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2383C-14DC-4462-B5E5-337C4F72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8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FD6-64CF-44FE-A1EA-32305E71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F6E5-C37E-4607-A97F-DD1AC1EB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BF0A-0293-4D4D-88FF-46B43693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E68F-BB86-4E4E-97A6-F5240D51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E0AD-59EA-45CE-BF32-910B3402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21E4-0786-4084-BE52-4F78B48E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33FE0-C43F-46EE-BADE-808874B6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F94F1-32F5-45E5-8114-B98944AA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EC42-92D4-4A49-9D3F-874AF0CC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C511A-0B23-4A7C-9C71-C2FC8D54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AE21-2311-4CA3-A460-6087E8F1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5485-A1FD-49B2-A3DE-45D479DB5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60512-4D65-47C9-875A-FBCB29373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8F819-AD0F-411E-881B-CF106D23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914BC-19A8-464E-B918-C186563F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B1055-5578-4B55-B214-416160C3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1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9C24-3CE3-4761-8F21-B905FC1A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22578-002B-4440-AFDB-C59DC5C2E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E052E-2F60-4308-AD53-8828134C8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9334C-5840-4C49-A04E-6A6649299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06556-EDDE-4DC2-BB09-A94C20CF3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4204A-88A7-4E34-8173-8F22B171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5C1F0-0507-4CBD-BA23-F304A4A5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465B6-3D66-4B7A-A3C4-90C6595C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B907-1EC9-448F-8467-39BE3291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D7BB5-CBAA-4E18-AF78-F34E18E9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EE28D-6D69-43EE-A3B5-DC684BB9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E36C-1255-4A91-BD6C-B454F6E7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CE448-D9E8-4ACA-B2BB-98AE22BE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944AB-F1F6-4CB6-B05C-7FB84626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306F3-46C0-4119-A6EB-D7F1476D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80E5-DCC9-4421-87F5-8356241D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593B-4342-4F5A-BA6B-3C20F4DA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8ED06-C10A-42A9-BC74-910DD274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F4F11-0612-46DD-9AE4-33D8B403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74E7A-098A-4266-AC38-E6CFDD01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D96A3-46BA-40B2-A949-26FB4DC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FAD1-D52B-4A62-A7D5-4798D3F7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41DDD-F9A3-491B-AA6C-547A4F16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F88EA-D007-440E-86D7-0A5BD66F4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82923-C89F-47D7-AADB-0BBC2BD3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AFE28-3250-4788-B448-4F9AA183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A9412-7A02-4C4D-9457-2C0DF70E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6AB63-EDAB-4C43-BAF2-5A58F998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2F556-F981-4538-BC22-C135026D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D7365-6199-45C3-9F42-72FA0D20B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ECD95-DD73-408B-8F79-F9FBBC0CEB5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FC61-F626-44C2-96D3-DC7AD37E7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1BAB0-37DB-43F0-BA31-6FECE2A96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728B-C51C-4E82-9685-0388A781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AC53D-B3F7-441C-A75A-BE15B21A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17" y="0"/>
            <a:ext cx="1191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F0202-57CF-4412-9637-1FA8AC74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95" y="0"/>
            <a:ext cx="1195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C0FFF-9B29-4BE8-8313-1711A36D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557" y="0"/>
            <a:ext cx="1060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Quach</dc:creator>
  <cp:lastModifiedBy>Andrew Quach</cp:lastModifiedBy>
  <cp:revision>4</cp:revision>
  <dcterms:created xsi:type="dcterms:W3CDTF">2018-07-30T18:19:04Z</dcterms:created>
  <dcterms:modified xsi:type="dcterms:W3CDTF">2018-07-30T19:05:23Z</dcterms:modified>
</cp:coreProperties>
</file>